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32404050" cy="39604950"/>
  <p:notesSz cx="6858000" cy="9144000"/>
  <p:defaultTextStyle>
    <a:defPPr>
      <a:defRPr lang="pt-BR"/>
    </a:defPPr>
    <a:lvl1pPr algn="just" rtl="0" fontAlgn="base">
      <a:spcBef>
        <a:spcPct val="60000"/>
      </a:spcBef>
      <a:spcAft>
        <a:spcPct val="60000"/>
      </a:spcAft>
      <a:defRPr sz="36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just" rtl="0" fontAlgn="base">
      <a:spcBef>
        <a:spcPct val="60000"/>
      </a:spcBef>
      <a:spcAft>
        <a:spcPct val="60000"/>
      </a:spcAft>
      <a:defRPr sz="36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just" rtl="0" fontAlgn="base">
      <a:spcBef>
        <a:spcPct val="60000"/>
      </a:spcBef>
      <a:spcAft>
        <a:spcPct val="60000"/>
      </a:spcAft>
      <a:defRPr sz="36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just" rtl="0" fontAlgn="base">
      <a:spcBef>
        <a:spcPct val="60000"/>
      </a:spcBef>
      <a:spcAft>
        <a:spcPct val="60000"/>
      </a:spcAft>
      <a:defRPr sz="36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just" rtl="0" fontAlgn="base">
      <a:spcBef>
        <a:spcPct val="60000"/>
      </a:spcBef>
      <a:spcAft>
        <a:spcPct val="60000"/>
      </a:spcAft>
      <a:defRPr sz="36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36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36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36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36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6666"/>
    <a:srgbClr val="008080"/>
    <a:srgbClr val="348C36"/>
    <a:srgbClr val="33CC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615" autoAdjust="0"/>
    <p:restoredTop sz="86460" autoAdjust="0"/>
  </p:normalViewPr>
  <p:slideViewPr>
    <p:cSldViewPr>
      <p:cViewPr>
        <p:scale>
          <a:sx n="21" d="100"/>
          <a:sy n="21" d="100"/>
        </p:scale>
        <p:origin x="-1674" y="1512"/>
      </p:cViewPr>
      <p:guideLst>
        <p:guide orient="horz" pos="12474"/>
        <p:guide pos="1020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430463" y="14539913"/>
            <a:ext cx="27543125" cy="10033000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860925" y="26523950"/>
            <a:ext cx="22682200" cy="1196022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101FF8-27D2-4807-9CBC-601CAE07C6F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442A2C-C0BB-4044-ABA4-827829E8CA4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23493413" y="1874838"/>
            <a:ext cx="7289800" cy="39936737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1620838" y="1874838"/>
            <a:ext cx="21720175" cy="39936737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7998A4-5CA6-450D-8E42-BDABCE9E728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D30CF4-6342-4F23-BD08-FA1252E9451C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59050" y="30076775"/>
            <a:ext cx="27544713" cy="92964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559050" y="19838988"/>
            <a:ext cx="27544713" cy="102377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BBA54C-EDDC-433E-BDD2-9D38108742B5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1620838" y="10922000"/>
            <a:ext cx="14504987" cy="308895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6278225" y="10922000"/>
            <a:ext cx="14504988" cy="308895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2DD12E-333A-4A55-BA85-D0E5C32BE858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620838" y="10477500"/>
            <a:ext cx="14316075" cy="43656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620838" y="14843125"/>
            <a:ext cx="14316075" cy="269684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16460788" y="10477500"/>
            <a:ext cx="14322425" cy="43656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16460788" y="14843125"/>
            <a:ext cx="14322425" cy="269684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F9C00C-D4F6-4DFA-8002-DE9EB9EB6BC8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8B3DD6-CBA5-4C56-9FB5-87361CF9094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24FFDF-38CB-49EB-AABF-50AB4D83821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20838" y="1863725"/>
            <a:ext cx="10660062" cy="79311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2669838" y="1863725"/>
            <a:ext cx="18113375" cy="399478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620838" y="9794875"/>
            <a:ext cx="10660062" cy="320167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0C2AE9-92D7-4AC1-A90F-AE971A39B428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51588" y="32764413"/>
            <a:ext cx="19442112" cy="38671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6351588" y="4181475"/>
            <a:ext cx="19442112" cy="28084463"/>
          </a:xfrm>
        </p:spPr>
        <p:txBody>
          <a:bodyPr lIns="452628" tIns="226314" rIns="452628" bIns="226314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351588" y="36631563"/>
            <a:ext cx="19442112" cy="549433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FC6CE5-11FA-47D6-9809-78EB070F7B9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620838" y="1585913"/>
            <a:ext cx="29162375" cy="660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52590" tIns="226295" rIns="452590" bIns="22629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620838" y="9240838"/>
            <a:ext cx="29162375" cy="261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52590" tIns="226295" rIns="452590" bIns="22629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620838" y="36069588"/>
            <a:ext cx="7559675" cy="2747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52590" tIns="226295" rIns="452590" bIns="226295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spcAft>
                <a:spcPct val="0"/>
              </a:spcAft>
              <a:defRPr sz="6800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1071225" y="36069588"/>
            <a:ext cx="10261600" cy="2747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52590" tIns="226295" rIns="452590" bIns="226295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spcAft>
                <a:spcPct val="0"/>
              </a:spcAft>
              <a:defRPr sz="6800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3223538" y="36069588"/>
            <a:ext cx="7559675" cy="2747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52590" tIns="226295" rIns="452590" bIns="226295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spcAft>
                <a:spcPct val="0"/>
              </a:spcAft>
              <a:defRPr sz="6800">
                <a:latin typeface="Arial" charset="0"/>
              </a:defRPr>
            </a:lvl1pPr>
          </a:lstStyle>
          <a:p>
            <a:pPr>
              <a:defRPr/>
            </a:pPr>
            <a:fld id="{C9D8173B-18E3-4112-99BE-64B1A8D33AFE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24375" rtl="0" eaLnBrk="0" fontAlgn="base" hangingPunct="0">
        <a:spcBef>
          <a:spcPct val="0"/>
        </a:spcBef>
        <a:spcAft>
          <a:spcPct val="0"/>
        </a:spcAft>
        <a:defRPr sz="21600">
          <a:solidFill>
            <a:schemeClr val="tx2"/>
          </a:solidFill>
          <a:latin typeface="+mj-lt"/>
          <a:ea typeface="+mj-ea"/>
          <a:cs typeface="+mj-cs"/>
        </a:defRPr>
      </a:lvl1pPr>
      <a:lvl2pPr algn="ctr" defTabSz="4524375" rtl="0" eaLnBrk="0" fontAlgn="base" hangingPunct="0">
        <a:spcBef>
          <a:spcPct val="0"/>
        </a:spcBef>
        <a:spcAft>
          <a:spcPct val="0"/>
        </a:spcAft>
        <a:defRPr sz="21600">
          <a:solidFill>
            <a:schemeClr val="tx2"/>
          </a:solidFill>
          <a:latin typeface="Arial" charset="0"/>
        </a:defRPr>
      </a:lvl2pPr>
      <a:lvl3pPr algn="ctr" defTabSz="4524375" rtl="0" eaLnBrk="0" fontAlgn="base" hangingPunct="0">
        <a:spcBef>
          <a:spcPct val="0"/>
        </a:spcBef>
        <a:spcAft>
          <a:spcPct val="0"/>
        </a:spcAft>
        <a:defRPr sz="21600">
          <a:solidFill>
            <a:schemeClr val="tx2"/>
          </a:solidFill>
          <a:latin typeface="Arial" charset="0"/>
        </a:defRPr>
      </a:lvl3pPr>
      <a:lvl4pPr algn="ctr" defTabSz="4524375" rtl="0" eaLnBrk="0" fontAlgn="base" hangingPunct="0">
        <a:spcBef>
          <a:spcPct val="0"/>
        </a:spcBef>
        <a:spcAft>
          <a:spcPct val="0"/>
        </a:spcAft>
        <a:defRPr sz="21600">
          <a:solidFill>
            <a:schemeClr val="tx2"/>
          </a:solidFill>
          <a:latin typeface="Arial" charset="0"/>
        </a:defRPr>
      </a:lvl4pPr>
      <a:lvl5pPr algn="ctr" defTabSz="4524375" rtl="0" eaLnBrk="0" fontAlgn="base" hangingPunct="0">
        <a:spcBef>
          <a:spcPct val="0"/>
        </a:spcBef>
        <a:spcAft>
          <a:spcPct val="0"/>
        </a:spcAft>
        <a:defRPr sz="21600">
          <a:solidFill>
            <a:schemeClr val="tx2"/>
          </a:solidFill>
          <a:latin typeface="Arial" charset="0"/>
        </a:defRPr>
      </a:lvl5pPr>
      <a:lvl6pPr marL="457200" algn="ctr" defTabSz="4525963" rtl="0" fontAlgn="base">
        <a:spcBef>
          <a:spcPct val="0"/>
        </a:spcBef>
        <a:spcAft>
          <a:spcPct val="0"/>
        </a:spcAft>
        <a:defRPr sz="21800">
          <a:solidFill>
            <a:schemeClr val="tx2"/>
          </a:solidFill>
          <a:latin typeface="Arial" charset="0"/>
        </a:defRPr>
      </a:lvl6pPr>
      <a:lvl7pPr marL="914400" algn="ctr" defTabSz="4525963" rtl="0" fontAlgn="base">
        <a:spcBef>
          <a:spcPct val="0"/>
        </a:spcBef>
        <a:spcAft>
          <a:spcPct val="0"/>
        </a:spcAft>
        <a:defRPr sz="21800">
          <a:solidFill>
            <a:schemeClr val="tx2"/>
          </a:solidFill>
          <a:latin typeface="Arial" charset="0"/>
        </a:defRPr>
      </a:lvl7pPr>
      <a:lvl8pPr marL="1371600" algn="ctr" defTabSz="4525963" rtl="0" fontAlgn="base">
        <a:spcBef>
          <a:spcPct val="0"/>
        </a:spcBef>
        <a:spcAft>
          <a:spcPct val="0"/>
        </a:spcAft>
        <a:defRPr sz="21800">
          <a:solidFill>
            <a:schemeClr val="tx2"/>
          </a:solidFill>
          <a:latin typeface="Arial" charset="0"/>
        </a:defRPr>
      </a:lvl8pPr>
      <a:lvl9pPr marL="1828800" algn="ctr" defTabSz="4525963" rtl="0" fontAlgn="base">
        <a:spcBef>
          <a:spcPct val="0"/>
        </a:spcBef>
        <a:spcAft>
          <a:spcPct val="0"/>
        </a:spcAft>
        <a:defRPr sz="21800">
          <a:solidFill>
            <a:schemeClr val="tx2"/>
          </a:solidFill>
          <a:latin typeface="Arial" charset="0"/>
        </a:defRPr>
      </a:lvl9pPr>
    </p:titleStyle>
    <p:bodyStyle>
      <a:lvl1pPr marL="1697038" indent="-1697038" algn="l" defTabSz="4524375" rtl="0" eaLnBrk="0" fontAlgn="base" hangingPunct="0">
        <a:spcBef>
          <a:spcPct val="20000"/>
        </a:spcBef>
        <a:spcAft>
          <a:spcPct val="0"/>
        </a:spcAft>
        <a:buChar char="•"/>
        <a:defRPr sz="15800">
          <a:solidFill>
            <a:schemeClr val="tx1"/>
          </a:solidFill>
          <a:latin typeface="+mn-lt"/>
          <a:ea typeface="+mn-ea"/>
          <a:cs typeface="+mn-cs"/>
        </a:defRPr>
      </a:lvl1pPr>
      <a:lvl2pPr marL="3679825" indent="-1417638" algn="l" defTabSz="4524375" rtl="0" eaLnBrk="0" fontAlgn="base" hangingPunct="0">
        <a:spcBef>
          <a:spcPct val="20000"/>
        </a:spcBef>
        <a:spcAft>
          <a:spcPct val="0"/>
        </a:spcAft>
        <a:buChar char="–"/>
        <a:defRPr sz="14000">
          <a:solidFill>
            <a:schemeClr val="tx1"/>
          </a:solidFill>
          <a:latin typeface="+mn-lt"/>
        </a:defRPr>
      </a:lvl2pPr>
      <a:lvl3pPr marL="5656263" indent="-1131888" algn="l" defTabSz="4524375" rtl="0" eaLnBrk="0" fontAlgn="base" hangingPunct="0">
        <a:spcBef>
          <a:spcPct val="20000"/>
        </a:spcBef>
        <a:spcAft>
          <a:spcPct val="0"/>
        </a:spcAft>
        <a:buChar char="•"/>
        <a:defRPr sz="11700">
          <a:solidFill>
            <a:schemeClr val="tx1"/>
          </a:solidFill>
          <a:latin typeface="+mn-lt"/>
        </a:defRPr>
      </a:lvl3pPr>
      <a:lvl4pPr marL="7918450" indent="-1130300" algn="l" defTabSz="4524375" rtl="0" eaLnBrk="0" fontAlgn="base" hangingPunct="0">
        <a:spcBef>
          <a:spcPct val="20000"/>
        </a:spcBef>
        <a:spcAft>
          <a:spcPct val="0"/>
        </a:spcAft>
        <a:buChar char="–"/>
        <a:defRPr sz="9900">
          <a:solidFill>
            <a:schemeClr val="tx1"/>
          </a:solidFill>
          <a:latin typeface="+mn-lt"/>
        </a:defRPr>
      </a:lvl4pPr>
      <a:lvl5pPr marL="10182225" indent="-1131888" algn="l" defTabSz="4524375" rtl="0" eaLnBrk="0" fontAlgn="base" hangingPunct="0">
        <a:spcBef>
          <a:spcPct val="20000"/>
        </a:spcBef>
        <a:spcAft>
          <a:spcPct val="0"/>
        </a:spcAft>
        <a:buChar char="»"/>
        <a:defRPr sz="9900">
          <a:solidFill>
            <a:schemeClr val="tx1"/>
          </a:solidFill>
          <a:latin typeface="+mn-lt"/>
        </a:defRPr>
      </a:lvl5pPr>
      <a:lvl6pPr marL="10641013" indent="-1131888" algn="l" defTabSz="4525963" rtl="0" fontAlgn="base">
        <a:spcBef>
          <a:spcPct val="20000"/>
        </a:spcBef>
        <a:spcAft>
          <a:spcPct val="0"/>
        </a:spcAft>
        <a:buChar char="»"/>
        <a:defRPr sz="9900">
          <a:solidFill>
            <a:schemeClr val="tx1"/>
          </a:solidFill>
          <a:latin typeface="+mn-lt"/>
        </a:defRPr>
      </a:lvl6pPr>
      <a:lvl7pPr marL="11098213" indent="-1131888" algn="l" defTabSz="4525963" rtl="0" fontAlgn="base">
        <a:spcBef>
          <a:spcPct val="20000"/>
        </a:spcBef>
        <a:spcAft>
          <a:spcPct val="0"/>
        </a:spcAft>
        <a:buChar char="»"/>
        <a:defRPr sz="9900">
          <a:solidFill>
            <a:schemeClr val="tx1"/>
          </a:solidFill>
          <a:latin typeface="+mn-lt"/>
        </a:defRPr>
      </a:lvl7pPr>
      <a:lvl8pPr marL="11555413" indent="-1131888" algn="l" defTabSz="4525963" rtl="0" fontAlgn="base">
        <a:spcBef>
          <a:spcPct val="20000"/>
        </a:spcBef>
        <a:spcAft>
          <a:spcPct val="0"/>
        </a:spcAft>
        <a:buChar char="»"/>
        <a:defRPr sz="9900">
          <a:solidFill>
            <a:schemeClr val="tx1"/>
          </a:solidFill>
          <a:latin typeface="+mn-lt"/>
        </a:defRPr>
      </a:lvl8pPr>
      <a:lvl9pPr marL="12012613" indent="-1131888" algn="l" defTabSz="4525963" rtl="0" fontAlgn="base">
        <a:spcBef>
          <a:spcPct val="20000"/>
        </a:spcBef>
        <a:spcAft>
          <a:spcPct val="0"/>
        </a:spcAft>
        <a:buChar char="»"/>
        <a:defRPr sz="99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Imagem 32" descr="C:\Documents and Settings\nayara.alves\Meus documentos\Minhas imagens\shalom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01338" y="0"/>
            <a:ext cx="9358312" cy="5256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Rectangle 37"/>
          <p:cNvSpPr>
            <a:spLocks noChangeArrowheads="1"/>
          </p:cNvSpPr>
          <p:nvPr/>
        </p:nvSpPr>
        <p:spPr bwMode="auto">
          <a:xfrm>
            <a:off x="-7938" y="18132425"/>
            <a:ext cx="184151" cy="146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31" tIns="45715" rIns="91431" bIns="45715" anchor="ctr">
            <a:spAutoFit/>
          </a:bodyPr>
          <a:lstStyle/>
          <a:p>
            <a:pPr algn="l" defTabSz="915988">
              <a:spcBef>
                <a:spcPct val="0"/>
              </a:spcBef>
              <a:spcAft>
                <a:spcPct val="0"/>
              </a:spcAft>
            </a:pPr>
            <a:endParaRPr lang="pt-BR" sz="9000">
              <a:latin typeface="Arial" charset="0"/>
            </a:endParaRPr>
          </a:p>
        </p:txBody>
      </p:sp>
      <p:sp>
        <p:nvSpPr>
          <p:cNvPr id="2052" name="Rectangle 58"/>
          <p:cNvSpPr>
            <a:spLocks noChangeArrowheads="1"/>
          </p:cNvSpPr>
          <p:nvPr/>
        </p:nvSpPr>
        <p:spPr bwMode="auto">
          <a:xfrm>
            <a:off x="-7938" y="20553363"/>
            <a:ext cx="184151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31" tIns="45715" rIns="91431" bIns="45715" anchor="ctr">
            <a:spAutoFit/>
          </a:bodyPr>
          <a:lstStyle/>
          <a:p>
            <a:pPr algn="l" defTabSz="915988">
              <a:spcBef>
                <a:spcPct val="0"/>
              </a:spcBef>
              <a:spcAft>
                <a:spcPct val="0"/>
              </a:spcAft>
              <a:tabLst>
                <a:tab pos="2741613" algn="ctr"/>
                <a:tab pos="5484813" algn="r"/>
              </a:tabLst>
            </a:pPr>
            <a:endParaRPr lang="pt-BR" sz="1800">
              <a:latin typeface="Arial" charset="0"/>
            </a:endParaRPr>
          </a:p>
        </p:txBody>
      </p:sp>
      <p:sp>
        <p:nvSpPr>
          <p:cNvPr id="2053" name="Rectangle 66"/>
          <p:cNvSpPr>
            <a:spLocks noChangeArrowheads="1"/>
          </p:cNvSpPr>
          <p:nvPr/>
        </p:nvSpPr>
        <p:spPr bwMode="auto">
          <a:xfrm>
            <a:off x="8343900" y="4117975"/>
            <a:ext cx="13573125" cy="1354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1" tIns="45715" rIns="91431" bIns="45715" anchor="ctr">
            <a:sp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pt-BR" b="1">
                <a:solidFill>
                  <a:srgbClr val="002060"/>
                </a:solidFill>
              </a:rPr>
              <a:t>FESTA DAS NAÇÕES – 2016 </a:t>
            </a:r>
          </a:p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pt-BR" b="1" i="1">
                <a:solidFill>
                  <a:srgbClr val="002060"/>
                </a:solidFill>
              </a:rPr>
              <a:t>“CARATER TRANSFORMADOR”</a:t>
            </a:r>
          </a:p>
        </p:txBody>
      </p:sp>
      <p:sp>
        <p:nvSpPr>
          <p:cNvPr id="2054" name="Text Box 101"/>
          <p:cNvSpPr txBox="1">
            <a:spLocks noChangeArrowheads="1"/>
          </p:cNvSpPr>
          <p:nvPr/>
        </p:nvSpPr>
        <p:spPr bwMode="auto">
          <a:xfrm>
            <a:off x="3240088" y="25923875"/>
            <a:ext cx="10013950" cy="860425"/>
          </a:xfrm>
          <a:prstGeom prst="rect">
            <a:avLst/>
          </a:prstGeom>
          <a:gradFill rotWithShape="1"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2700000" scaled="1"/>
          </a:gradFill>
          <a:ln w="9525">
            <a:noFill/>
            <a:miter lim="800000"/>
            <a:headEnd/>
            <a:tailEnd/>
          </a:ln>
        </p:spPr>
        <p:txBody>
          <a:bodyPr lIns="91431" tIns="45715" rIns="91431" bIns="45715">
            <a:spAutoFit/>
          </a:bodyPr>
          <a:lstStyle/>
          <a:p>
            <a:pPr algn="ctr" defTabSz="915988" eaLnBrk="0" hangingPunct="0">
              <a:spcBef>
                <a:spcPct val="50000"/>
              </a:spcBef>
              <a:spcAft>
                <a:spcPct val="0"/>
              </a:spcAft>
            </a:pPr>
            <a:r>
              <a:rPr lang="pt-BR" sz="5000" b="1"/>
              <a:t>IMAGENS</a:t>
            </a:r>
          </a:p>
        </p:txBody>
      </p:sp>
      <p:sp>
        <p:nvSpPr>
          <p:cNvPr id="2055" name="Text Box 104"/>
          <p:cNvSpPr txBox="1">
            <a:spLocks noChangeArrowheads="1"/>
          </p:cNvSpPr>
          <p:nvPr/>
        </p:nvSpPr>
        <p:spPr bwMode="auto">
          <a:xfrm>
            <a:off x="18865850" y="33412113"/>
            <a:ext cx="10006013" cy="854075"/>
          </a:xfrm>
          <a:prstGeom prst="rect">
            <a:avLst/>
          </a:prstGeom>
          <a:gradFill rotWithShape="1"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2700000" scaled="1"/>
          </a:gradFill>
          <a:ln w="9525">
            <a:noFill/>
            <a:miter lim="800000"/>
            <a:headEnd/>
            <a:tailEnd/>
          </a:ln>
        </p:spPr>
        <p:txBody>
          <a:bodyPr lIns="91431" tIns="45715" rIns="91431" bIns="45715">
            <a:spAutoFit/>
          </a:bodyPr>
          <a:lstStyle/>
          <a:p>
            <a:pPr algn="ctr" defTabSz="915988" eaLnBrk="0" hangingPunct="0">
              <a:spcBef>
                <a:spcPct val="50000"/>
              </a:spcBef>
              <a:spcAft>
                <a:spcPct val="0"/>
              </a:spcAft>
            </a:pPr>
            <a:r>
              <a:rPr lang="pt-BR" sz="5000" b="1"/>
              <a:t>REFERÊNCIAS</a:t>
            </a:r>
          </a:p>
        </p:txBody>
      </p:sp>
      <p:sp>
        <p:nvSpPr>
          <p:cNvPr id="2056" name="Line 38"/>
          <p:cNvSpPr>
            <a:spLocks noChangeShapeType="1"/>
          </p:cNvSpPr>
          <p:nvPr/>
        </p:nvSpPr>
        <p:spPr bwMode="auto">
          <a:xfrm>
            <a:off x="16202025" y="9440863"/>
            <a:ext cx="0" cy="301640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>
            <a:prstShdw prst="shdw13" dist="53882" dir="13500000">
              <a:srgbClr val="808080">
                <a:alpha val="50000"/>
              </a:srgbClr>
            </a:prstShdw>
          </a:effectLst>
        </p:spPr>
        <p:txBody>
          <a:bodyPr anchor="ctr">
            <a:spAutoFit/>
          </a:bodyPr>
          <a:lstStyle/>
          <a:p>
            <a:endParaRPr lang="pt-BR"/>
          </a:p>
        </p:txBody>
      </p:sp>
      <p:sp>
        <p:nvSpPr>
          <p:cNvPr id="2057" name="Text Box 39"/>
          <p:cNvSpPr txBox="1">
            <a:spLocks noChangeArrowheads="1"/>
          </p:cNvSpPr>
          <p:nvPr/>
        </p:nvSpPr>
        <p:spPr bwMode="auto">
          <a:xfrm>
            <a:off x="576263" y="11041063"/>
            <a:ext cx="15192375" cy="12001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prstShdw prst="shdw13" dist="53882" dir="13500000">
              <a:srgbClr val="808080">
                <a:alpha val="50000"/>
              </a:srgbClr>
            </a:prstShdw>
          </a:effectLst>
        </p:spPr>
        <p:txBody>
          <a:bodyPr>
            <a:spAutoFit/>
          </a:bodyPr>
          <a:lstStyle/>
          <a:p>
            <a:pPr algn="ctr" defTabSz="915988">
              <a:spcBef>
                <a:spcPct val="0"/>
              </a:spcBef>
              <a:spcAft>
                <a:spcPct val="0"/>
              </a:spcAft>
            </a:pPr>
            <a:r>
              <a:rPr lang="pt-BR"/>
              <a:t>   UM TEXTO QUE DESCREVE TODOS OS SEGUIMENTOS DA PESQUISA DE MODO RESUMIDO</a:t>
            </a:r>
          </a:p>
        </p:txBody>
      </p:sp>
      <p:sp>
        <p:nvSpPr>
          <p:cNvPr id="2058" name="Text Box 252"/>
          <p:cNvSpPr txBox="1">
            <a:spLocks noChangeArrowheads="1"/>
          </p:cNvSpPr>
          <p:nvPr/>
        </p:nvSpPr>
        <p:spPr bwMode="auto">
          <a:xfrm>
            <a:off x="3076575" y="10906125"/>
            <a:ext cx="635000" cy="641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prstShdw prst="shdw13" dist="53882" dir="13500000">
              <a:srgbClr val="808080">
                <a:alpha val="50000"/>
              </a:srgbClr>
            </a:prstShdw>
          </a:effectLst>
        </p:spPr>
        <p:txBody>
          <a:bodyPr wrap="none">
            <a:spAutoFit/>
          </a:bodyPr>
          <a:lstStyle/>
          <a:p>
            <a:pPr indent="450850" defTabSz="915988">
              <a:tabLst>
                <a:tab pos="458788" algn="l"/>
              </a:tabLst>
            </a:pPr>
            <a:endParaRPr lang="pt-BR"/>
          </a:p>
        </p:txBody>
      </p:sp>
      <p:sp>
        <p:nvSpPr>
          <p:cNvPr id="2075" name="Text Box 100"/>
          <p:cNvSpPr txBox="1">
            <a:spLocks noChangeArrowheads="1"/>
          </p:cNvSpPr>
          <p:nvPr/>
        </p:nvSpPr>
        <p:spPr bwMode="auto">
          <a:xfrm>
            <a:off x="3671888" y="9145588"/>
            <a:ext cx="8550275" cy="854075"/>
          </a:xfrm>
          <a:prstGeom prst="rect">
            <a:avLst/>
          </a:prstGeom>
          <a:gradFill flip="none" rotWithShape="1">
            <a:gsLst>
              <a:gs pos="0">
                <a:srgbClr val="FFF200">
                  <a:alpha val="0"/>
                </a:srgbClr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2700000" scaled="1"/>
            <a:tileRect/>
          </a:gradFill>
          <a:ln w="9525">
            <a:noFill/>
            <a:miter lim="800000"/>
            <a:headEnd/>
            <a:tailEnd/>
          </a:ln>
        </p:spPr>
        <p:txBody>
          <a:bodyPr lIns="91431" tIns="45715" rIns="91431" bIns="45715">
            <a:spAutoFit/>
          </a:bodyPr>
          <a:lstStyle/>
          <a:p>
            <a:pPr algn="ctr" defTabSz="915988" eaLnBrk="0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pt-BR" sz="5000" b="1" dirty="0"/>
              <a:t>APRESENTAÇÃO</a:t>
            </a:r>
            <a:endParaRPr lang="pt-BR" sz="5000" b="1" dirty="0"/>
          </a:p>
        </p:txBody>
      </p:sp>
      <p:sp>
        <p:nvSpPr>
          <p:cNvPr id="2062" name="Rectangle 43"/>
          <p:cNvSpPr>
            <a:spLocks noChangeArrowheads="1"/>
          </p:cNvSpPr>
          <p:nvPr/>
        </p:nvSpPr>
        <p:spPr bwMode="auto">
          <a:xfrm>
            <a:off x="0" y="18002250"/>
            <a:ext cx="3240405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prstShdw prst="shdw13" dist="53882" dir="13500000">
              <a:srgbClr val="808080">
                <a:alpha val="50000"/>
              </a:srgbClr>
            </a:prstShdw>
          </a:effectLst>
        </p:spPr>
        <p:txBody>
          <a:bodyPr wrap="none" anchor="ctr">
            <a:spAutoFit/>
          </a:bodyPr>
          <a:lstStyle/>
          <a:p>
            <a:endParaRPr lang="pt-BR"/>
          </a:p>
        </p:txBody>
      </p:sp>
      <p:sp>
        <p:nvSpPr>
          <p:cNvPr id="2063" name="Rectangle 56"/>
          <p:cNvSpPr>
            <a:spLocks noChangeArrowheads="1"/>
          </p:cNvSpPr>
          <p:nvPr/>
        </p:nvSpPr>
        <p:spPr bwMode="auto">
          <a:xfrm>
            <a:off x="16706850" y="34636075"/>
            <a:ext cx="15120938" cy="13239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prstShdw prst="shdw13" dist="53882" dir="13500000">
              <a:srgbClr val="808080">
                <a:alpha val="50000"/>
              </a:srgbClr>
            </a:prstShdw>
          </a:effectLst>
        </p:spPr>
        <p:txBody>
          <a:bodyPr anchor="ctr">
            <a:spAutoFit/>
          </a:bodyPr>
          <a:lstStyle/>
          <a:p>
            <a:pPr algn="l">
              <a:spcBef>
                <a:spcPct val="0"/>
              </a:spcBef>
              <a:spcAft>
                <a:spcPct val="0"/>
              </a:spcAft>
            </a:pPr>
            <a:r>
              <a:rPr lang="en-US" sz="2000"/>
              <a:t>BALBINO, L. C.; BROSSARD, M.; LEPRUN, J. C.; BRUAND, A. Mise en valeur des Ferralsols de la région du Cerrado (Brésil) et évolution de leurs propriétés physiques: une étude bibliographique, </a:t>
            </a:r>
            <a:r>
              <a:rPr lang="en-US" sz="2000" i="1"/>
              <a:t>Étude et gestion des sols</a:t>
            </a:r>
            <a:r>
              <a:rPr lang="en-US" sz="2000"/>
              <a:t>, v.9, p.83-104, 2002.</a:t>
            </a:r>
          </a:p>
          <a:p>
            <a:pPr algn="l">
              <a:spcBef>
                <a:spcPct val="0"/>
              </a:spcBef>
              <a:spcAft>
                <a:spcPct val="0"/>
              </a:spcAft>
            </a:pPr>
            <a:r>
              <a:rPr lang="en-US" sz="2000"/>
              <a:t>BEARE, M. H.; CABRERA, M. L.; HENDRIX, P. F.; COLEMAN, D. C. Aggregate-protected and unprotected organic matter pools in conventional-tillage and no-tillage soils. </a:t>
            </a:r>
            <a:r>
              <a:rPr lang="en-US" sz="2000" i="1"/>
              <a:t>Soil Sci. Soc. Am. J.</a:t>
            </a:r>
            <a:r>
              <a:rPr lang="en-US" sz="2000"/>
              <a:t>, v.58, p.787-795, 1994.</a:t>
            </a:r>
          </a:p>
        </p:txBody>
      </p:sp>
      <p:sp>
        <p:nvSpPr>
          <p:cNvPr id="2064" name="Rectangle 62"/>
          <p:cNvSpPr>
            <a:spLocks noChangeArrowheads="1"/>
          </p:cNvSpPr>
          <p:nvPr/>
        </p:nvSpPr>
        <p:spPr bwMode="auto">
          <a:xfrm>
            <a:off x="0" y="18318163"/>
            <a:ext cx="3240405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prstShdw prst="shdw13" dist="53882" dir="13500000">
              <a:srgbClr val="808080">
                <a:alpha val="50000"/>
              </a:srgbClr>
            </a:prstShdw>
          </a:effectLst>
        </p:spPr>
        <p:txBody>
          <a:bodyPr wrap="none" anchor="ctr">
            <a:spAutoFit/>
          </a:bodyPr>
          <a:lstStyle/>
          <a:p>
            <a:endParaRPr lang="pt-BR"/>
          </a:p>
        </p:txBody>
      </p:sp>
      <p:sp>
        <p:nvSpPr>
          <p:cNvPr id="2065" name="Rectangle 63"/>
          <p:cNvSpPr>
            <a:spLocks noChangeArrowheads="1"/>
          </p:cNvSpPr>
          <p:nvPr/>
        </p:nvSpPr>
        <p:spPr bwMode="auto">
          <a:xfrm>
            <a:off x="4537075" y="20240625"/>
            <a:ext cx="6480175" cy="4000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prstShdw prst="shdw13" dist="53882" dir="13500000">
              <a:srgbClr val="808080">
                <a:alpha val="50000"/>
              </a:srgbClr>
            </a:prstShdw>
          </a:effectLst>
        </p:spPr>
        <p:txBody>
          <a:bodyPr anchor="ctr">
            <a:spAutoFit/>
          </a:bodyPr>
          <a:lstStyle/>
          <a:p>
            <a:pPr algn="ctr" eaLnBrk="0" hangingPunct="0"/>
            <a:r>
              <a:rPr lang="pt-BR" sz="2000" b="1">
                <a:cs typeface="Times New Roman" pitchFamily="18" charset="0"/>
              </a:rPr>
              <a:t>Figura 1: Mapa de localização da Espanha</a:t>
            </a:r>
            <a:endParaRPr lang="pt-BR" sz="2000"/>
          </a:p>
        </p:txBody>
      </p:sp>
      <p:sp>
        <p:nvSpPr>
          <p:cNvPr id="2066" name="Text Box 103"/>
          <p:cNvSpPr txBox="1">
            <a:spLocks noChangeArrowheads="1"/>
          </p:cNvSpPr>
          <p:nvPr/>
        </p:nvSpPr>
        <p:spPr bwMode="auto">
          <a:xfrm>
            <a:off x="18869025" y="29956125"/>
            <a:ext cx="10006013" cy="854075"/>
          </a:xfrm>
          <a:prstGeom prst="rect">
            <a:avLst/>
          </a:prstGeom>
          <a:gradFill rotWithShape="1"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2700000" scaled="1"/>
          </a:gradFill>
          <a:ln w="9525">
            <a:noFill/>
            <a:miter lim="800000"/>
            <a:headEnd/>
            <a:tailEnd/>
          </a:ln>
        </p:spPr>
        <p:txBody>
          <a:bodyPr lIns="91431" tIns="45715" rIns="91431" bIns="45715">
            <a:spAutoFit/>
          </a:bodyPr>
          <a:lstStyle/>
          <a:p>
            <a:pPr algn="ctr" defTabSz="915988" eaLnBrk="0" hangingPunct="0">
              <a:spcBef>
                <a:spcPct val="50000"/>
              </a:spcBef>
              <a:spcAft>
                <a:spcPct val="0"/>
              </a:spcAft>
            </a:pPr>
            <a:r>
              <a:rPr lang="pt-BR" sz="5000" b="1"/>
              <a:t>AGRADECIMENTOS</a:t>
            </a:r>
          </a:p>
        </p:txBody>
      </p:sp>
      <p:sp>
        <p:nvSpPr>
          <p:cNvPr id="2067" name="Rectangle 435"/>
          <p:cNvSpPr>
            <a:spLocks noChangeArrowheads="1"/>
          </p:cNvSpPr>
          <p:nvPr/>
        </p:nvSpPr>
        <p:spPr bwMode="auto">
          <a:xfrm>
            <a:off x="3816350" y="12641263"/>
            <a:ext cx="184150" cy="641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prstShdw prst="shdw13" dist="53882" dir="13500000">
              <a:srgbClr val="808080">
                <a:alpha val="50000"/>
              </a:srgbClr>
            </a:prstShdw>
          </a:effectLst>
        </p:spPr>
        <p:txBody>
          <a:bodyPr wrap="none" anchor="ctr">
            <a:spAutoFit/>
          </a:bodyPr>
          <a:lstStyle/>
          <a:p>
            <a:pPr eaLnBrk="0" hangingPunct="0"/>
            <a:endParaRPr lang="pt-BR"/>
          </a:p>
        </p:txBody>
      </p:sp>
      <p:sp>
        <p:nvSpPr>
          <p:cNvPr id="2068" name="Rectangle 66"/>
          <p:cNvSpPr>
            <a:spLocks noChangeArrowheads="1"/>
          </p:cNvSpPr>
          <p:nvPr/>
        </p:nvSpPr>
        <p:spPr bwMode="auto">
          <a:xfrm>
            <a:off x="0" y="5800725"/>
            <a:ext cx="31035625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1" tIns="45715" rIns="91431" bIns="45715" anchor="ctr">
            <a:sp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pt-BR" sz="9600" b="1"/>
              <a:t>ESPANHA</a:t>
            </a:r>
          </a:p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pt-BR" sz="9600" b="1"/>
              <a:t>6º Ano A</a:t>
            </a:r>
          </a:p>
        </p:txBody>
      </p:sp>
      <p:sp>
        <p:nvSpPr>
          <p:cNvPr id="2069" name="Text Box 101"/>
          <p:cNvSpPr txBox="1">
            <a:spLocks noChangeArrowheads="1"/>
          </p:cNvSpPr>
          <p:nvPr/>
        </p:nvSpPr>
        <p:spPr bwMode="auto">
          <a:xfrm>
            <a:off x="19370675" y="23763288"/>
            <a:ext cx="10013950" cy="862012"/>
          </a:xfrm>
          <a:prstGeom prst="rect">
            <a:avLst/>
          </a:prstGeom>
          <a:gradFill rotWithShape="1"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2700000" scaled="1"/>
          </a:gradFill>
          <a:ln w="9525">
            <a:noFill/>
            <a:miter lim="800000"/>
            <a:headEnd/>
            <a:tailEnd/>
          </a:ln>
        </p:spPr>
        <p:txBody>
          <a:bodyPr lIns="91431" tIns="45715" rIns="91431" bIns="45715">
            <a:spAutoFit/>
          </a:bodyPr>
          <a:lstStyle/>
          <a:p>
            <a:pPr algn="ctr" defTabSz="915988" eaLnBrk="0" hangingPunct="0">
              <a:spcBef>
                <a:spcPct val="50000"/>
              </a:spcBef>
              <a:spcAft>
                <a:spcPct val="0"/>
              </a:spcAft>
            </a:pPr>
            <a:r>
              <a:rPr lang="pt-BR" sz="5000" b="1"/>
              <a:t>CONSIDERAÇÕES FINAIS</a:t>
            </a:r>
          </a:p>
        </p:txBody>
      </p:sp>
      <p:sp>
        <p:nvSpPr>
          <p:cNvPr id="2070" name="Text Box 72"/>
          <p:cNvSpPr txBox="1">
            <a:spLocks noChangeArrowheads="1"/>
          </p:cNvSpPr>
          <p:nvPr/>
        </p:nvSpPr>
        <p:spPr bwMode="auto">
          <a:xfrm>
            <a:off x="485775" y="23231475"/>
            <a:ext cx="15338425" cy="17541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prstShdw prst="shdw13" dist="53882" dir="13500000">
              <a:srgbClr val="808080">
                <a:alpha val="50000"/>
              </a:srgbClr>
            </a:prstShdw>
          </a:effectLst>
        </p:spPr>
        <p:txBody>
          <a:bodyPr>
            <a:spAutoFit/>
          </a:bodyPr>
          <a:lstStyle/>
          <a:p>
            <a:pPr indent="450850" defTabSz="915988">
              <a:tabLst>
                <a:tab pos="458788" algn="l"/>
              </a:tabLst>
            </a:pPr>
            <a:r>
              <a:rPr lang="pt-BR"/>
              <a:t>OS ASPECTOS SÃO: CULTURA, POLÍTICA, ECONOMIA, SISTEMA DE SAÚDE, ESPORTES, EDUCAÇÃO, CONTINGENTE POPULACIONAL, PRINCIPAIS CRISES AO LONGO DA HISTÓRIA E SUSTENTABILIDADE. </a:t>
            </a:r>
          </a:p>
        </p:txBody>
      </p:sp>
      <p:sp>
        <p:nvSpPr>
          <p:cNvPr id="2071" name="Text Box 72"/>
          <p:cNvSpPr txBox="1">
            <a:spLocks noChangeArrowheads="1"/>
          </p:cNvSpPr>
          <p:nvPr/>
        </p:nvSpPr>
        <p:spPr bwMode="auto">
          <a:xfrm>
            <a:off x="16417925" y="25563513"/>
            <a:ext cx="15338425" cy="29733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prstShdw prst="shdw13" dist="53882" dir="13500000">
              <a:srgbClr val="808080">
                <a:alpha val="50000"/>
              </a:srgbClr>
            </a:prstShdw>
          </a:effectLst>
        </p:spPr>
        <p:txBody>
          <a:bodyPr>
            <a:spAutoFit/>
          </a:bodyPr>
          <a:lstStyle/>
          <a:p>
            <a:pPr algn="ctr"/>
            <a:r>
              <a:rPr lang="pt-BR"/>
              <a:t>PROPOSTA DE INTERVEÇÃO</a:t>
            </a:r>
          </a:p>
          <a:p>
            <a:r>
              <a:rPr lang="pt-BR"/>
              <a:t>AQUI OS ALUNOS DEVERÃO DISCUTIR O QUE CONSIDERARAM MAIS RELEVANTES E PROPOR ALGO PARA MELHORAR. FAÇA ALGO ESQUEMATIZADO E COM UMA POSSÍVEL SOLUÇÃO REALISTA. </a:t>
            </a:r>
          </a:p>
        </p:txBody>
      </p:sp>
      <p:sp>
        <p:nvSpPr>
          <p:cNvPr id="2072" name="Rectangle 67"/>
          <p:cNvSpPr>
            <a:spLocks noChangeArrowheads="1"/>
          </p:cNvSpPr>
          <p:nvPr/>
        </p:nvSpPr>
        <p:spPr bwMode="auto">
          <a:xfrm>
            <a:off x="17487900" y="37260213"/>
            <a:ext cx="13476288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1" tIns="45715" rIns="91431" bIns="45715" anchor="ctr">
            <a:spAutoFit/>
          </a:bodyPr>
          <a:lstStyle/>
          <a:p>
            <a:pPr algn="l" defTabSz="915988">
              <a:spcBef>
                <a:spcPct val="0"/>
              </a:spcBef>
              <a:spcAft>
                <a:spcPct val="0"/>
              </a:spcAft>
            </a:pPr>
            <a:r>
              <a:rPr lang="pt-BR" sz="2400" b="1">
                <a:cs typeface="Times New Roman" pitchFamily="18" charset="0"/>
              </a:rPr>
              <a:t>NOME DE TODOS OS ALUNOS:</a:t>
            </a:r>
          </a:p>
          <a:p>
            <a:pPr algn="l" defTabSz="915988">
              <a:spcBef>
                <a:spcPct val="0"/>
              </a:spcBef>
              <a:spcAft>
                <a:spcPct val="0"/>
              </a:spcAft>
            </a:pPr>
            <a:endParaRPr lang="pt-BR" sz="2400" b="1">
              <a:cs typeface="Times New Roman" pitchFamily="18" charset="0"/>
            </a:endParaRPr>
          </a:p>
          <a:p>
            <a:pPr algn="l" defTabSz="915988">
              <a:spcBef>
                <a:spcPct val="0"/>
              </a:spcBef>
              <a:spcAft>
                <a:spcPct val="0"/>
              </a:spcAft>
            </a:pPr>
            <a:r>
              <a:rPr lang="pt-BR" sz="2400" b="1">
                <a:cs typeface="Times New Roman" pitchFamily="18" charset="0"/>
              </a:rPr>
              <a:t>PROF. ORIENTADOR:</a:t>
            </a:r>
            <a:endParaRPr lang="pt-BR" sz="2400"/>
          </a:p>
        </p:txBody>
      </p:sp>
      <p:pic>
        <p:nvPicPr>
          <p:cNvPr id="2073" name="Picture 79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971125" y="720725"/>
            <a:ext cx="5832475" cy="51276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prstShdw prst="shdw13" dist="53882" dir="13500000">
              <a:srgbClr val="808080">
                <a:alpha val="50000"/>
              </a:srgbClr>
            </a:prstShdw>
          </a:effectLst>
        </p:spPr>
      </p:pic>
      <p:pic>
        <p:nvPicPr>
          <p:cNvPr id="2074" name="Picture 80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71588" y="657225"/>
            <a:ext cx="8501062" cy="50895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prstShdw prst="shdw13" dist="53882" dir="13500000">
              <a:srgbClr val="808080">
                <a:alpha val="50000"/>
              </a:srgbClr>
            </a:prstShdw>
          </a:effectLst>
        </p:spPr>
      </p:pic>
      <p:sp>
        <p:nvSpPr>
          <p:cNvPr id="2" name="Line 38"/>
          <p:cNvSpPr>
            <a:spLocks noChangeShapeType="1"/>
          </p:cNvSpPr>
          <p:nvPr/>
        </p:nvSpPr>
        <p:spPr bwMode="auto">
          <a:xfrm flipH="1">
            <a:off x="10272713" y="228600"/>
            <a:ext cx="71437" cy="55721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>
            <a:prstShdw prst="shdw13" dist="53882" dir="13500000">
              <a:srgbClr val="808080">
                <a:alpha val="50000"/>
              </a:srgbClr>
            </a:prstShdw>
          </a:effectLst>
        </p:spPr>
        <p:txBody>
          <a:bodyPr anchor="ctr">
            <a:spAutoFit/>
          </a:bodyPr>
          <a:lstStyle/>
          <a:p>
            <a:endParaRPr lang="pt-BR"/>
          </a:p>
        </p:txBody>
      </p:sp>
      <p:sp>
        <p:nvSpPr>
          <p:cNvPr id="2076" name="Line 38"/>
          <p:cNvSpPr>
            <a:spLocks noChangeShapeType="1"/>
          </p:cNvSpPr>
          <p:nvPr/>
        </p:nvSpPr>
        <p:spPr bwMode="auto">
          <a:xfrm flipH="1">
            <a:off x="20988338" y="228600"/>
            <a:ext cx="71437" cy="55721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>
            <a:prstShdw prst="shdw13" dist="53882" dir="13500000">
              <a:srgbClr val="808080">
                <a:alpha val="50000"/>
              </a:srgbClr>
            </a:prstShdw>
          </a:effectLst>
        </p:spPr>
        <p:txBody>
          <a:bodyPr anchor="ctr">
            <a:spAutoFit/>
          </a:bodyPr>
          <a:lstStyle/>
          <a:p>
            <a:endParaRPr lang="pt-BR"/>
          </a:p>
        </p:txBody>
      </p:sp>
      <p:pic>
        <p:nvPicPr>
          <p:cNvPr id="2077" name="Picture 49" descr="http://www.bewise.com.br/novo/images/artigos/espanhol3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024188" y="14330363"/>
            <a:ext cx="9074150" cy="5580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78" name="Text Box 72"/>
          <p:cNvSpPr txBox="1">
            <a:spLocks noChangeArrowheads="1"/>
          </p:cNvSpPr>
          <p:nvPr/>
        </p:nvSpPr>
        <p:spPr bwMode="auto">
          <a:xfrm>
            <a:off x="720725" y="27435175"/>
            <a:ext cx="15338425" cy="12001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prstShdw prst="shdw13" dist="53882" dir="13500000">
              <a:srgbClr val="808080">
                <a:alpha val="50000"/>
              </a:srgbClr>
            </a:prstShdw>
          </a:effectLst>
        </p:spPr>
        <p:txBody>
          <a:bodyPr>
            <a:spAutoFit/>
          </a:bodyPr>
          <a:lstStyle/>
          <a:p>
            <a:pPr indent="450850" defTabSz="915988">
              <a:tabLst>
                <a:tab pos="458788" algn="l"/>
              </a:tabLst>
            </a:pPr>
            <a:r>
              <a:rPr lang="pt-BR"/>
              <a:t>COLOCAR FOTOS EXPONDO A ARTE (PINTURA, ESCULTURA), A CULTURA  (RELIGIÃO, DANÇA, COMIDA, TEATRO, CINEMA), ETC. </a:t>
            </a:r>
          </a:p>
        </p:txBody>
      </p:sp>
      <p:sp>
        <p:nvSpPr>
          <p:cNvPr id="2079" name="Text Box 72"/>
          <p:cNvSpPr txBox="1">
            <a:spLocks noChangeArrowheads="1"/>
          </p:cNvSpPr>
          <p:nvPr/>
        </p:nvSpPr>
        <p:spPr bwMode="auto">
          <a:xfrm>
            <a:off x="16489363" y="31180088"/>
            <a:ext cx="15338425" cy="17541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prstShdw prst="shdw13" dist="53882" dir="13500000">
              <a:srgbClr val="808080">
                <a:alpha val="50000"/>
              </a:srgbClr>
            </a:prstShdw>
          </a:effectLst>
        </p:spPr>
        <p:txBody>
          <a:bodyPr>
            <a:spAutoFit/>
          </a:bodyPr>
          <a:lstStyle/>
          <a:p>
            <a:pPr indent="450850" defTabSz="915988">
              <a:spcBef>
                <a:spcPct val="0"/>
              </a:spcBef>
              <a:spcAft>
                <a:spcPct val="0"/>
              </a:spcAft>
              <a:tabLst>
                <a:tab pos="458788" algn="l"/>
              </a:tabLst>
            </a:pPr>
            <a:r>
              <a:rPr lang="pt-BR"/>
              <a:t>AO COLÉGIO SHALOM PELA OPORTUNIDADE. </a:t>
            </a:r>
          </a:p>
          <a:p>
            <a:pPr indent="450850" defTabSz="915988">
              <a:spcBef>
                <a:spcPct val="0"/>
              </a:spcBef>
              <a:spcAft>
                <a:spcPct val="0"/>
              </a:spcAft>
              <a:tabLst>
                <a:tab pos="458788" algn="l"/>
              </a:tabLst>
            </a:pPr>
            <a:r>
              <a:rPr lang="pt-BR"/>
              <a:t>AOS PROFESSORES ORIENTADORES DO TRABALHO.</a:t>
            </a:r>
          </a:p>
          <a:p>
            <a:pPr indent="450850" defTabSz="915988">
              <a:spcBef>
                <a:spcPct val="0"/>
              </a:spcBef>
              <a:spcAft>
                <a:spcPct val="0"/>
              </a:spcAft>
              <a:tabLst>
                <a:tab pos="458788" algn="l"/>
              </a:tabLst>
            </a:pPr>
            <a:r>
              <a:rPr lang="pt-BR"/>
              <a:t>À FAMÍLIA PELO APOIO.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sign padrão">
  <a:themeElements>
    <a:clrScheme name="Design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sign padrã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259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8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259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8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sign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1285</TotalTime>
  <Words>258</Words>
  <Application>Microsoft Office PowerPoint</Application>
  <PresentationFormat>Personalizar</PresentationFormat>
  <Paragraphs>23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Times New Roman</vt:lpstr>
      <vt:lpstr>Arial</vt:lpstr>
      <vt:lpstr>Calibri</vt:lpstr>
      <vt:lpstr>Design padrão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vanderson.silva</cp:lastModifiedBy>
  <cp:revision>115</cp:revision>
  <dcterms:created xsi:type="dcterms:W3CDTF">2008-10-04T01:32:27Z</dcterms:created>
  <dcterms:modified xsi:type="dcterms:W3CDTF">2016-05-30T15:06:55Z</dcterms:modified>
</cp:coreProperties>
</file>